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1" r:id="rId3"/>
    <p:sldId id="262" r:id="rId4"/>
    <p:sldId id="260" r:id="rId5"/>
    <p:sldId id="264" r:id="rId6"/>
    <p:sldId id="263" r:id="rId7"/>
    <p:sldId id="265" r:id="rId8"/>
    <p:sldId id="267" r:id="rId9"/>
    <p:sldId id="268" r:id="rId10"/>
    <p:sldId id="269" r:id="rId11"/>
    <p:sldId id="266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58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7" r:id="rId45"/>
    <p:sldId id="301" r:id="rId46"/>
    <p:sldId id="302" r:id="rId47"/>
    <p:sldId id="305" r:id="rId48"/>
    <p:sldId id="306" r:id="rId49"/>
    <p:sldId id="303" r:id="rId50"/>
    <p:sldId id="304" r:id="rId51"/>
    <p:sldId id="308" r:id="rId52"/>
    <p:sldId id="309" r:id="rId53"/>
    <p:sldId id="310" r:id="rId54"/>
    <p:sldId id="25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3CC9997-97E8-4B2A-8C9D-B953CB5077AC}">
          <p14:sldIdLst>
            <p14:sldId id="256"/>
            <p14:sldId id="261"/>
            <p14:sldId id="262"/>
            <p14:sldId id="260"/>
            <p14:sldId id="264"/>
            <p14:sldId id="263"/>
            <p14:sldId id="265"/>
            <p14:sldId id="267"/>
            <p14:sldId id="268"/>
            <p14:sldId id="269"/>
            <p14:sldId id="266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58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7"/>
            <p14:sldId id="301"/>
            <p14:sldId id="302"/>
            <p14:sldId id="305"/>
            <p14:sldId id="306"/>
            <p14:sldId id="303"/>
            <p14:sldId id="304"/>
            <p14:sldId id="308"/>
            <p14:sldId id="309"/>
            <p14:sldId id="310"/>
          </p14:sldIdLst>
        </p14:section>
        <p14:section name="Oddíl bez názvu" id="{D2215194-3F51-4EDC-8D8A-3B78D83D2459}">
          <p14:sldIdLst>
            <p14:sldId id="25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78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46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79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81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462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13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902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61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75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70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62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9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70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35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8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65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1F95F-B289-4E1F-B200-7FEEC7A10046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0D0B2-86FB-447E-81B9-522C76F20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346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F655F-F284-45E2-8EE4-38435C3F5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60. VÝROČÍ ŠKOLY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5C8050-D26B-448F-BFC3-AE0588901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1962 - 2022</a:t>
            </a:r>
          </a:p>
        </p:txBody>
      </p:sp>
    </p:spTree>
    <p:extLst>
      <p:ext uri="{BB962C8B-B14F-4D97-AF65-F5344CB8AC3E}">
        <p14:creationId xmlns:p14="http://schemas.microsoft.com/office/powerpoint/2010/main" val="4099325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409">
        <p159:morph option="byObject"/>
      </p:transition>
    </mc:Choice>
    <mc:Fallback>
      <p:transition spd="slow" advTm="440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5AC4A-EE30-45FF-8B91-0F1B62EA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A6DA7C-C192-4979-99D8-77D15EDB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ACD46C-E2CC-43F1-86D0-5DAF4D36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798" y="0"/>
            <a:ext cx="5942202" cy="49475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11C02C-1B69-4514-A999-C24FC5CE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05394" cy="48236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2937E6-C85B-4816-B9D0-70D85B4C7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410" y="4823670"/>
            <a:ext cx="6697211" cy="20315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DA4537-58FD-4493-B716-5C40673C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2" y="3709374"/>
            <a:ext cx="3348255" cy="31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95325"/>
      </p:ext>
    </p:extLst>
  </p:cSld>
  <p:clrMapOvr>
    <a:masterClrMapping/>
  </p:clrMapOvr>
  <p:transition spd="slow" advTm="5318"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F9344-5005-4D3A-84D0-F87B4FAA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0FDAC1-87EC-4406-A5A9-00AD80B04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9E4FF957-E500-446B-B6EB-BCB2315C8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" y="0"/>
            <a:ext cx="12158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6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8">
        <p:fade/>
      </p:transition>
    </mc:Choice>
    <mc:Fallback>
      <p:transition spd="med" advTm="3008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6AA13-9150-42B7-A7B7-3DF4264F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44E2912-5B8F-47A6-BAB3-2A1995E2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26" y="-25167"/>
            <a:ext cx="9177556" cy="6883167"/>
          </a:xfrm>
        </p:spPr>
      </p:pic>
    </p:spTree>
    <p:extLst>
      <p:ext uri="{BB962C8B-B14F-4D97-AF65-F5344CB8AC3E}">
        <p14:creationId xmlns:p14="http://schemas.microsoft.com/office/powerpoint/2010/main" val="49377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7">
        <p:fade/>
      </p:transition>
    </mc:Choice>
    <mc:Fallback>
      <p:transition spd="med" advTm="3447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81267-C546-4AA3-BE88-8E04B040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4F5765-AF25-429A-B2A4-AB0A085D4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29A99B3A-2038-48F7-9C86-A957CC6E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9">
        <p:fade/>
      </p:transition>
    </mc:Choice>
    <mc:Fallback>
      <p:transition spd="med" advTm="3349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54B54-E52A-4000-8638-4B9A16A4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68F2C6F-D61D-4E2A-9CD7-A8A8EBAA7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83" y="26093"/>
            <a:ext cx="9152389" cy="6864292"/>
          </a:xfrm>
        </p:spPr>
      </p:pic>
    </p:spTree>
    <p:extLst>
      <p:ext uri="{BB962C8B-B14F-4D97-AF65-F5344CB8AC3E}">
        <p14:creationId xmlns:p14="http://schemas.microsoft.com/office/powerpoint/2010/main" val="227462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27">
        <p:fade/>
      </p:transition>
    </mc:Choice>
    <mc:Fallback>
      <p:transition spd="med" advTm="3127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66B19-316E-4FEE-8382-67D6BD77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6941C5-3CBA-4121-805B-A9D562897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394488E9-E652-42FF-85C4-1BBB685B9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3">
        <p:fade/>
      </p:transition>
    </mc:Choice>
    <mc:Fallback>
      <p:transition spd="med" advTm="3303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78920-F3C8-4ED2-8D7A-6D7BC07E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6D2A9A4-7210-45E9-99A8-765FC625E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2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17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74">
        <p:fade/>
      </p:transition>
    </mc:Choice>
    <mc:Fallback>
      <p:transition spd="med" advTm="2674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A60C1-A21C-4E88-834C-F6CDB699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0FA1BC-5C4B-4FFE-A19C-B7DCB315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8AF8479C-F681-47D2-8F95-1FB66F6F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02">
        <p:fade/>
      </p:transition>
    </mc:Choice>
    <mc:Fallback>
      <p:transition spd="med" advTm="3502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7C815-5B8F-43DE-9343-661A4F09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17644A-7252-48FA-BA3C-5AD7194AB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05" y="-6292"/>
            <a:ext cx="9152389" cy="6864292"/>
          </a:xfrm>
        </p:spPr>
      </p:pic>
    </p:spTree>
    <p:extLst>
      <p:ext uri="{BB962C8B-B14F-4D97-AF65-F5344CB8AC3E}">
        <p14:creationId xmlns:p14="http://schemas.microsoft.com/office/powerpoint/2010/main" val="4461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0">
        <p:fade/>
      </p:transition>
    </mc:Choice>
    <mc:Fallback>
      <p:transition spd="med" advTm="279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3CD2B-A672-4FF7-AAF4-BFE8AC28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3FC957-E348-49A4-8DB4-D7C4CF617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65B9D9A5-BA31-4AF7-9A5A-85BDD36F9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3">
        <p:fade/>
      </p:transition>
    </mc:Choice>
    <mc:Fallback>
      <p:transition spd="med" advTm="2793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A6B4D-7229-475F-A41F-258F2BCB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9E35D92-2A5C-482C-8A6E-AC18FFF2C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39" y="0"/>
            <a:ext cx="9160778" cy="6870584"/>
          </a:xfrm>
        </p:spPr>
      </p:pic>
    </p:spTree>
    <p:extLst>
      <p:ext uri="{BB962C8B-B14F-4D97-AF65-F5344CB8AC3E}">
        <p14:creationId xmlns:p14="http://schemas.microsoft.com/office/powerpoint/2010/main" val="10422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21">
        <p:fade/>
      </p:transition>
    </mc:Choice>
    <mc:Fallback>
      <p:transition spd="med" advTm="332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B7E6F-CC87-40EF-947C-A84C5057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DB3173-288D-4A00-BE80-E3BC25565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3F702C-B8A7-4533-9B45-178FAE56F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470" y="2046914"/>
            <a:ext cx="7479530" cy="48110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D77B75-560A-4749-9817-4480492EC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8"/>
          <a:stretch/>
        </p:blipFill>
        <p:spPr>
          <a:xfrm>
            <a:off x="0" y="1"/>
            <a:ext cx="6604931" cy="40938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F9DD06-A7B3-4A32-BF08-FC7B432F0892}"/>
              </a:ext>
            </a:extLst>
          </p:cNvPr>
          <p:cNvSpPr txBox="1"/>
          <p:nvPr/>
        </p:nvSpPr>
        <p:spPr>
          <a:xfrm>
            <a:off x="0" y="643889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1951 -  pochod míru</a:t>
            </a:r>
          </a:p>
        </p:txBody>
      </p:sp>
    </p:spTree>
    <p:extLst>
      <p:ext uri="{BB962C8B-B14F-4D97-AF65-F5344CB8AC3E}">
        <p14:creationId xmlns:p14="http://schemas.microsoft.com/office/powerpoint/2010/main" val="3407231037"/>
      </p:ext>
    </p:extLst>
  </p:cSld>
  <p:clrMapOvr>
    <a:masterClrMapping/>
  </p:clrMapOvr>
  <p:transition spd="slow" advTm="6265">
    <p:cov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28EEE-D097-4C5B-B702-4BA8CCA4F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60B7A0-C9C5-4C70-8826-CC60944B4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4AF9CA38-A29F-4FE2-A1EB-C200FD63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62">
        <p:fade/>
      </p:transition>
    </mc:Choice>
    <mc:Fallback>
      <p:transition spd="med" advTm="2862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19A6C-1E20-494D-ACD5-A4C85B68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D6E97D8-B93F-465D-A5CB-4CE2FC7B4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896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16">
        <p:fade/>
      </p:transition>
    </mc:Choice>
    <mc:Fallback>
      <p:transition spd="med" advTm="3016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9E9A6-74A7-4ED2-92EE-083D25BC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DA9835-1511-4F82-9E4B-46014305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0FB9EF-D49E-45E7-96D1-3342E6FD7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37">
        <p:fade/>
      </p:transition>
    </mc:Choice>
    <mc:Fallback>
      <p:transition spd="med" advTm="3037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D1290-D826-4EB4-A8F9-1DEBC477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C3B8425-7799-43B0-97FF-0FCD1C43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2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416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4">
        <p:fade/>
      </p:transition>
    </mc:Choice>
    <mc:Fallback>
      <p:transition spd="med" advTm="323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915E6-D3EA-4324-BBA0-1E2F5EDF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2D158A-481F-45A6-94EF-7E87A8C05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8F43B9-128A-4EE8-ABA2-3D212753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30923" cy="39474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0DCF73-9813-475C-A1FE-9D64DE4B5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566" y="0"/>
            <a:ext cx="5166453" cy="52011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D529DE-D3CE-4761-BCA0-15938DCFB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302" y="3508146"/>
            <a:ext cx="3612859" cy="33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6641"/>
      </p:ext>
    </p:extLst>
  </p:cSld>
  <p:clrMapOvr>
    <a:masterClrMapping/>
  </p:clrMapOvr>
  <p:transition spd="slow" advTm="3927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ABC41-FE83-498E-A20D-28E3B904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4B76A6-FDCA-4154-9D22-78DFD42A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B7C277-FD90-4058-8922-27B093861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99"/>
          <a:stretch/>
        </p:blipFill>
        <p:spPr>
          <a:xfrm>
            <a:off x="0" y="0"/>
            <a:ext cx="6392411" cy="35993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B466BC-0847-4B2E-9ECA-E979316B8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93"/>
          <a:stretch/>
        </p:blipFill>
        <p:spPr>
          <a:xfrm>
            <a:off x="4461968" y="2516697"/>
            <a:ext cx="7730032" cy="41567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9F07D9-934E-437E-B3C1-163DB299C2FF}"/>
              </a:ext>
            </a:extLst>
          </p:cNvPr>
          <p:cNvSpPr txBox="1"/>
          <p:nvPr/>
        </p:nvSpPr>
        <p:spPr>
          <a:xfrm>
            <a:off x="0" y="65014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1952 – první den ve škole</a:t>
            </a:r>
          </a:p>
        </p:txBody>
      </p:sp>
    </p:spTree>
    <p:extLst>
      <p:ext uri="{BB962C8B-B14F-4D97-AF65-F5344CB8AC3E}">
        <p14:creationId xmlns:p14="http://schemas.microsoft.com/office/powerpoint/2010/main" val="3124225532"/>
      </p:ext>
    </p:extLst>
  </p:cSld>
  <p:clrMapOvr>
    <a:masterClrMapping/>
  </p:clrMapOvr>
  <p:transition spd="slow" advTm="6054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CFFDC-DEE3-4A05-A321-DD967D4E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1CC3E4-83AB-428F-94B3-40B08C60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B24BBC-A299-4AA5-A1FD-590DC07A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68632"/>
      </p:ext>
    </p:extLst>
  </p:cSld>
  <p:clrMapOvr>
    <a:masterClrMapping/>
  </p:clrMapOvr>
  <p:transition spd="slow" advTm="614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7900E-5834-4FA5-B1AA-9E172F6B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A288DA-E37C-47B0-8702-2CF9E2EFE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56EC2F-D0F2-4B0A-A1CF-44CA3AA5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53" y="0"/>
            <a:ext cx="944149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CF5CB1-6069-451A-BC7E-A6BBDAE247FB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1955 - Žáci I. Třídy s ředitelem školy I. Kašparem. Foceno před starou školou</a:t>
            </a:r>
          </a:p>
        </p:txBody>
      </p:sp>
    </p:spTree>
    <p:extLst>
      <p:ext uri="{BB962C8B-B14F-4D97-AF65-F5344CB8AC3E}">
        <p14:creationId xmlns:p14="http://schemas.microsoft.com/office/powerpoint/2010/main" val="102851125"/>
      </p:ext>
    </p:extLst>
  </p:cSld>
  <p:clrMapOvr>
    <a:masterClrMapping/>
  </p:clrMapOvr>
  <p:transition spd="slow" advTm="5859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07B04-BB9B-41A7-98C4-AB4002D7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BE4578-2AB6-4690-BFB7-ECC3337B2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7C5ECA-901E-46D5-9836-74512AD4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86" y="-6746"/>
            <a:ext cx="10494628" cy="68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29041"/>
      </p:ext>
    </p:extLst>
  </p:cSld>
  <p:clrMapOvr>
    <a:masterClrMapping/>
  </p:clrMapOvr>
  <p:transition spd="slow" advTm="5946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8F60E-FB26-4F04-9518-3345F39B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921B09-0CD4-45DA-A8F0-99E833F9A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85A85A-6C45-4114-9F86-B65EA849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446165" cy="68612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C96F1B-D9D2-4840-9FEB-3119A06F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52" y="805780"/>
            <a:ext cx="7812947" cy="55671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2E33E9-D57A-4D85-AC5F-4C074A069E93}"/>
              </a:ext>
            </a:extLst>
          </p:cNvPr>
          <p:cNvSpPr txBox="1"/>
          <p:nvPr/>
        </p:nvSpPr>
        <p:spPr>
          <a:xfrm>
            <a:off x="0" y="6476301"/>
            <a:ext cx="12192000" cy="38169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1956 – okresní spartakiáda v Nejdku</a:t>
            </a:r>
          </a:p>
        </p:txBody>
      </p:sp>
    </p:spTree>
    <p:extLst>
      <p:ext uri="{BB962C8B-B14F-4D97-AF65-F5344CB8AC3E}">
        <p14:creationId xmlns:p14="http://schemas.microsoft.com/office/powerpoint/2010/main" val="910643628"/>
      </p:ext>
    </p:extLst>
  </p:cSld>
  <p:clrMapOvr>
    <a:masterClrMapping/>
  </p:clrMapOvr>
  <p:transition spd="slow" advTm="5865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D4C2C-1000-408F-8F6E-AD98D63C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1DCCCD-AE6D-4537-BFC1-4737ECEE7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39F678-9A51-40DF-8541-87D29F5B9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6317" cy="36659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07BF22-4ED5-48AC-A789-91317846A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12" y="1485038"/>
            <a:ext cx="7552888" cy="53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8114"/>
      </p:ext>
    </p:extLst>
  </p:cSld>
  <p:clrMapOvr>
    <a:masterClrMapping/>
  </p:clrMapOvr>
  <p:transition spd="slow" advTm="10862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9C170-547B-4EBF-8F77-2F5E6B1C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D40C52-686B-40A2-BFBA-5BF08DF47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6FB103-5E82-4BC5-9AD4-FEA7067F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71651"/>
      </p:ext>
    </p:extLst>
  </p:cSld>
  <p:clrMapOvr>
    <a:masterClrMapping/>
  </p:clrMapOvr>
  <p:transition spd="slow" advTm="6505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E7955B-4ABA-4F22-9BCB-869E17CF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PŘEDVÁLEČNÉ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27E52-102A-4F52-8AAA-364F605FD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Ředitel: Rudolf Špicar, Bohuslav Bureš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A16A34-7992-400F-8D36-F82052F3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714" y="1526796"/>
            <a:ext cx="5964285" cy="53312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25EE5D-4FF5-4E67-8535-315D3A142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50" y="2782572"/>
            <a:ext cx="5711637" cy="40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1371"/>
      </p:ext>
    </p:extLst>
  </p:cSld>
  <p:clrMapOvr>
    <a:masterClrMapping/>
  </p:clrMapOvr>
  <p:transition spd="med" advTm="3846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F2D0C-75A8-408F-89B7-A0159CFD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8D7AE3-85E5-4293-83B8-72D1169B4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821D7C-FEF5-4FC1-85FB-1CB4FB1C7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2" b="3237"/>
          <a:stretch/>
        </p:blipFill>
        <p:spPr>
          <a:xfrm>
            <a:off x="-19673" y="44042"/>
            <a:ext cx="12211673" cy="681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98445"/>
      </p:ext>
    </p:extLst>
  </p:cSld>
  <p:clrMapOvr>
    <a:masterClrMapping/>
  </p:clrMapOvr>
  <p:transition spd="slow" advTm="5641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168D5-F6DA-448B-9682-242A6781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38A91E-FA4C-476C-A21B-4F2C81BC5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FA160C-E213-48D9-8F9F-44F32525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76" y="0"/>
            <a:ext cx="822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77343"/>
      </p:ext>
    </p:extLst>
  </p:cSld>
  <p:clrMapOvr>
    <a:masterClrMapping/>
  </p:clrMapOvr>
  <p:transition spd="slow" advTm="5800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61004-D9C9-49DC-8FBF-AE2CFE56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E7B516-55DA-45CF-9F48-ED84CEBC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96D7C4-2C12-4977-8396-CA329E36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38" y="11865"/>
            <a:ext cx="11031523" cy="68342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E911B8-9D0D-45A0-815A-53838B18B9D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1958 – besídka Dědy Mráze v družině</a:t>
            </a:r>
          </a:p>
        </p:txBody>
      </p:sp>
    </p:spTree>
    <p:extLst>
      <p:ext uri="{BB962C8B-B14F-4D97-AF65-F5344CB8AC3E}">
        <p14:creationId xmlns:p14="http://schemas.microsoft.com/office/powerpoint/2010/main" val="3669145585"/>
      </p:ext>
    </p:extLst>
  </p:cSld>
  <p:clrMapOvr>
    <a:masterClrMapping/>
  </p:clrMapOvr>
  <p:transition spd="slow" advTm="6224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536F82B-F173-44B5-9F09-96FFD5489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35" y="-6908"/>
            <a:ext cx="9947066" cy="67600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496330-8811-4D73-BEB7-087116C0BC4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1958 – besídka Dědy Mráze v družině</a:t>
            </a:r>
          </a:p>
        </p:txBody>
      </p:sp>
    </p:spTree>
    <p:extLst>
      <p:ext uri="{BB962C8B-B14F-4D97-AF65-F5344CB8AC3E}">
        <p14:creationId xmlns:p14="http://schemas.microsoft.com/office/powerpoint/2010/main" val="2111925823"/>
      </p:ext>
    </p:extLst>
  </p:cSld>
  <p:clrMapOvr>
    <a:masterClrMapping/>
  </p:clrMapOvr>
  <p:transition spd="slow" advTm="6016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511EB-4133-4662-9D0F-07D48A00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9EA2C9-99BE-4D8E-8C28-DEDB01B0A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622093-E9AA-43AB-86DB-19872329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76" y="4415"/>
            <a:ext cx="8773006" cy="68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8196"/>
      </p:ext>
    </p:extLst>
  </p:cSld>
  <p:clrMapOvr>
    <a:masterClrMapping/>
  </p:clrMapOvr>
  <p:transition spd="slow" advTm="6491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63A50-E159-4362-AEB5-6654F40B9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96ADF1-1507-4015-A00F-7C1205209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4D54C-E7B9-4799-A318-B974B8E8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39" y="0"/>
            <a:ext cx="9381985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5EE7E4-B019-4F71-AA47-6E49C58DF17F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1959 – Žáci a žákyně 1. post. R. – tř. uč. Kašpar</a:t>
            </a:r>
          </a:p>
        </p:txBody>
      </p:sp>
    </p:spTree>
    <p:extLst>
      <p:ext uri="{BB962C8B-B14F-4D97-AF65-F5344CB8AC3E}">
        <p14:creationId xmlns:p14="http://schemas.microsoft.com/office/powerpoint/2010/main" val="1791882690"/>
      </p:ext>
    </p:extLst>
  </p:cSld>
  <p:clrMapOvr>
    <a:masterClrMapping/>
  </p:clrMapOvr>
  <p:transition spd="slow" advTm="5869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472F7-1699-43BC-AAEC-4ADB07C7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EADC73-96FB-4279-86B4-4AC74FDF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2B7690-ADEE-47E9-AF45-31896A726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76" y="0"/>
            <a:ext cx="11721647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C253BD-E995-4C39-97B4-87F285CE52E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1959 – žactvo 2. a 4. post. Roč. – tř. uč. </a:t>
            </a:r>
            <a:r>
              <a:rPr lang="cs-CZ" dirty="0" err="1">
                <a:solidFill>
                  <a:schemeClr val="bg1"/>
                </a:solidFill>
              </a:rPr>
              <a:t>Moutelíková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32432"/>
      </p:ext>
    </p:extLst>
  </p:cSld>
  <p:clrMapOvr>
    <a:masterClrMapping/>
  </p:clrMapOvr>
  <p:transition spd="slow" advTm="6949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4A858-EC36-47DC-B93E-192CE57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58DADE-549D-4FA1-ADB9-2F0CFA89A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439B1A-044A-4FF3-B9D4-49BD76F3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16" y="0"/>
            <a:ext cx="8466227" cy="68368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29225AC-BDB2-4E9B-91E9-7A3A1C9F553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1959 – žactvo 3. post. roč. – tř. uč. Navrátilová</a:t>
            </a:r>
          </a:p>
        </p:txBody>
      </p:sp>
    </p:spTree>
    <p:extLst>
      <p:ext uri="{BB962C8B-B14F-4D97-AF65-F5344CB8AC3E}">
        <p14:creationId xmlns:p14="http://schemas.microsoft.com/office/powerpoint/2010/main" val="2521271001"/>
      </p:ext>
    </p:extLst>
  </p:cSld>
  <p:clrMapOvr>
    <a:masterClrMapping/>
  </p:clrMapOvr>
  <p:transition spd="slow" advTm="6254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38BF1-3791-497C-8D40-18A39ED6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32B899-B94F-4659-BAA0-02B0099E3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FA2BDC-A4C7-495E-9CEA-4E08B132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7" y="15716"/>
            <a:ext cx="11511679" cy="68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4757"/>
      </p:ext>
    </p:extLst>
  </p:cSld>
  <p:clrMapOvr>
    <a:masterClrMapping/>
  </p:clrMapOvr>
  <p:transition spd="slow" advTm="5555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D95F8-FBAB-468D-9855-EDFCAE91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CC54EC-6F7B-460D-AA7E-5C2D22B3B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33C7C1-1B9A-4E06-BFAC-CB872142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16" y="0"/>
            <a:ext cx="10997967" cy="68436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37B097-E53D-4E54-BF71-B7DBE13ACB17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1961 – učitelský sbor v nové škole</a:t>
            </a:r>
          </a:p>
        </p:txBody>
      </p:sp>
    </p:spTree>
    <p:extLst>
      <p:ext uri="{BB962C8B-B14F-4D97-AF65-F5344CB8AC3E}">
        <p14:creationId xmlns:p14="http://schemas.microsoft.com/office/powerpoint/2010/main" val="2350681056"/>
      </p:ext>
    </p:extLst>
  </p:cSld>
  <p:clrMapOvr>
    <a:masterClrMapping/>
  </p:clrMapOvr>
  <p:transition spd="slow" advTm="6733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4789A-9A94-4FB7-B410-E8B0A40B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E9F10-E108-403B-934B-C74A4819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A0A273-792A-411B-901C-F6482991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89"/>
            <a:ext cx="12192000" cy="67266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F29A63F-0195-4E16-911A-CC582AE8D786}"/>
              </a:ext>
            </a:extLst>
          </p:cNvPr>
          <p:cNvSpPr txBox="1"/>
          <p:nvPr/>
        </p:nvSpPr>
        <p:spPr>
          <a:xfrm>
            <a:off x="0" y="6425967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1937 – malotřídka před ,,starou školou“</a:t>
            </a:r>
          </a:p>
        </p:txBody>
      </p:sp>
    </p:spTree>
    <p:extLst>
      <p:ext uri="{BB962C8B-B14F-4D97-AF65-F5344CB8AC3E}">
        <p14:creationId xmlns:p14="http://schemas.microsoft.com/office/powerpoint/2010/main" val="3572063301"/>
      </p:ext>
    </p:extLst>
  </p:cSld>
  <p:clrMapOvr>
    <a:masterClrMapping/>
  </p:clrMapOvr>
  <p:transition spd="slow" advTm="5145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BADD1-9533-477F-BE27-FE8C87FC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1F2DB9-7317-401A-AC85-1C0AE53BB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3120D2-451F-48F0-8FF0-4BE3F1D5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9" y="0"/>
            <a:ext cx="11994741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C292E42-917A-41C0-81AC-055368BBFFEF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1962 – učitelský sbor před novou školou</a:t>
            </a:r>
          </a:p>
        </p:txBody>
      </p:sp>
    </p:spTree>
    <p:extLst>
      <p:ext uri="{BB962C8B-B14F-4D97-AF65-F5344CB8AC3E}">
        <p14:creationId xmlns:p14="http://schemas.microsoft.com/office/powerpoint/2010/main" val="4212326261"/>
      </p:ext>
    </p:extLst>
  </p:cSld>
  <p:clrMapOvr>
    <a:masterClrMapping/>
  </p:clrMapOvr>
  <p:transition spd="slow" advTm="9678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18BBD-3C3C-45D4-8BDF-CB2E3811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4755BD-10D7-4020-B1A0-EB0F3EDF0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2281F1-92BE-40AA-8938-E26F4086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7199" cy="52766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8AC91C-7E70-4101-BD0F-439F167F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54567"/>
            <a:ext cx="6096000" cy="43034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EFC15C-CA76-419B-8EE0-21486A6F0224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1964 – 15. výročí ze založení pionýrské organizace</a:t>
            </a:r>
          </a:p>
        </p:txBody>
      </p:sp>
    </p:spTree>
    <p:extLst>
      <p:ext uri="{BB962C8B-B14F-4D97-AF65-F5344CB8AC3E}">
        <p14:creationId xmlns:p14="http://schemas.microsoft.com/office/powerpoint/2010/main" val="2418845049"/>
      </p:ext>
    </p:extLst>
  </p:cSld>
  <p:clrMapOvr>
    <a:masterClrMapping/>
  </p:clrMapOvr>
  <p:transition spd="slow" advTm="5671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FE6A3-D9A2-4819-A3AC-27171E3C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60098D-5C34-4B9D-982B-F04457C26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4E67A4-12A7-4041-BA35-EB416636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0C69F9-DE76-421F-968C-F2D8055511E6}"/>
              </a:ext>
            </a:extLst>
          </p:cNvPr>
          <p:cNvSpPr txBox="1"/>
          <p:nvPr/>
        </p:nvSpPr>
        <p:spPr>
          <a:xfrm>
            <a:off x="5251508" y="335560"/>
            <a:ext cx="6660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* 1919</a:t>
            </a:r>
          </a:p>
          <a:p>
            <a:r>
              <a:rPr lang="cs-CZ" sz="3200" dirty="0">
                <a:solidFill>
                  <a:schemeClr val="bg1"/>
                </a:solidFill>
              </a:rPr>
              <a:t>† 1965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První učitel a ředitel školy v Nové Roli, kde působil od roku 1945.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Převzal výuku, která byla násilně přerušena od roku 1939 – 1945.</a:t>
            </a:r>
          </a:p>
        </p:txBody>
      </p:sp>
    </p:spTree>
    <p:extLst>
      <p:ext uri="{BB962C8B-B14F-4D97-AF65-F5344CB8AC3E}">
        <p14:creationId xmlns:p14="http://schemas.microsoft.com/office/powerpoint/2010/main" val="752567287"/>
      </p:ext>
    </p:extLst>
  </p:cSld>
  <p:clrMapOvr>
    <a:masterClrMapping/>
  </p:clrMapOvr>
  <p:transition spd="slow" advTm="8518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E04EB-0854-410B-BEEB-07FDC797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1358E8-381A-4BE5-91E6-E9F03CC27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BFAE72-F2FB-4707-851A-E8BD7177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85"/>
            <a:ext cx="12192000" cy="31103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7886B2-B3BB-462A-84CA-BEDE8AA24084}"/>
              </a:ext>
            </a:extLst>
          </p:cNvPr>
          <p:cNvSpPr txBox="1"/>
          <p:nvPr/>
        </p:nvSpPr>
        <p:spPr>
          <a:xfrm>
            <a:off x="0" y="4136531"/>
            <a:ext cx="12192000" cy="14465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Ve školním roce 1966/1967 dosahuje škola v Nové Roli maximálního počtu žáků a to: 1013.</a:t>
            </a:r>
          </a:p>
        </p:txBody>
      </p:sp>
    </p:spTree>
    <p:extLst>
      <p:ext uri="{BB962C8B-B14F-4D97-AF65-F5344CB8AC3E}">
        <p14:creationId xmlns:p14="http://schemas.microsoft.com/office/powerpoint/2010/main" val="3876787031"/>
      </p:ext>
    </p:extLst>
  </p:cSld>
  <p:clrMapOvr>
    <a:masterClrMapping/>
  </p:clrMapOvr>
  <p:transition spd="slow" advTm="8414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222BA-2526-49AC-AE67-9D63451E2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Pochody 1. Máje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B4FDC46-2742-4CF1-A567-3257BD5B2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29" y="1958357"/>
            <a:ext cx="7488343" cy="4899643"/>
          </a:xfrm>
        </p:spPr>
      </p:pic>
    </p:spTree>
    <p:extLst>
      <p:ext uri="{BB962C8B-B14F-4D97-AF65-F5344CB8AC3E}">
        <p14:creationId xmlns:p14="http://schemas.microsoft.com/office/powerpoint/2010/main" val="2815875850"/>
      </p:ext>
    </p:extLst>
  </p:cSld>
  <p:clrMapOvr>
    <a:masterClrMapping/>
  </p:clrMapOvr>
  <p:transition spd="slow" advTm="8467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85397-9C25-45F3-BC2F-F4FC6732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34D30A7-9F3C-4CDE-9796-40E69A1DC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2" y="0"/>
            <a:ext cx="9965308" cy="631400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243357-F81C-478E-AB3D-68DFE75E002F}"/>
              </a:ext>
            </a:extLst>
          </p:cNvPr>
          <p:cNvSpPr txBox="1"/>
          <p:nvPr/>
        </p:nvSpPr>
        <p:spPr>
          <a:xfrm>
            <a:off x="0" y="63140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1951</a:t>
            </a:r>
          </a:p>
        </p:txBody>
      </p:sp>
    </p:spTree>
    <p:extLst>
      <p:ext uri="{BB962C8B-B14F-4D97-AF65-F5344CB8AC3E}">
        <p14:creationId xmlns:p14="http://schemas.microsoft.com/office/powerpoint/2010/main" val="4083804103"/>
      </p:ext>
    </p:extLst>
  </p:cSld>
  <p:clrMapOvr>
    <a:masterClrMapping/>
  </p:clrMapOvr>
  <p:transition spd="slow" advTm="6374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307F0-6031-44B0-AE3D-DE0932E4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9F8ABCA-B3B4-4A6A-9F1E-0E4BEC57D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30" y="0"/>
            <a:ext cx="8628816" cy="632177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FC8777-33F2-4A90-8339-A5B7591DEDAB}"/>
              </a:ext>
            </a:extLst>
          </p:cNvPr>
          <p:cNvSpPr txBox="1"/>
          <p:nvPr/>
        </p:nvSpPr>
        <p:spPr>
          <a:xfrm>
            <a:off x="67112" y="6392411"/>
            <a:ext cx="876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3165290958"/>
      </p:ext>
    </p:extLst>
  </p:cSld>
  <p:clrMapOvr>
    <a:masterClrMapping/>
  </p:clrMapOvr>
  <p:transition spd="slow" advTm="6136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4B824-62FF-476A-B3CE-AB9FA148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2923C46-900B-4441-B7CC-CDB755BDB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3" y="0"/>
            <a:ext cx="9699064" cy="631671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F6249A4-AD33-4220-B2A0-8E3D3E79AE35}"/>
              </a:ext>
            </a:extLst>
          </p:cNvPr>
          <p:cNvSpPr txBox="1"/>
          <p:nvPr/>
        </p:nvSpPr>
        <p:spPr>
          <a:xfrm>
            <a:off x="0" y="638402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1983</a:t>
            </a:r>
          </a:p>
        </p:txBody>
      </p:sp>
    </p:spTree>
    <p:extLst>
      <p:ext uri="{BB962C8B-B14F-4D97-AF65-F5344CB8AC3E}">
        <p14:creationId xmlns:p14="http://schemas.microsoft.com/office/powerpoint/2010/main" val="918933301"/>
      </p:ext>
    </p:extLst>
  </p:cSld>
  <p:clrMapOvr>
    <a:masterClrMapping/>
  </p:clrMapOvr>
  <p:transition spd="slow" advTm="6113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7F8D-624E-4FE9-B229-6FCD15F4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EF9187A-5AE2-4D26-B57D-183195C88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3" y="0"/>
            <a:ext cx="9422745" cy="646947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8C48EE-5371-4357-8256-897EA551122A}"/>
              </a:ext>
            </a:extLst>
          </p:cNvPr>
          <p:cNvSpPr txBox="1"/>
          <p:nvPr/>
        </p:nvSpPr>
        <p:spPr>
          <a:xfrm>
            <a:off x="0" y="6469470"/>
            <a:ext cx="121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1985</a:t>
            </a:r>
          </a:p>
        </p:txBody>
      </p:sp>
    </p:spTree>
    <p:extLst>
      <p:ext uri="{BB962C8B-B14F-4D97-AF65-F5344CB8AC3E}">
        <p14:creationId xmlns:p14="http://schemas.microsoft.com/office/powerpoint/2010/main" val="3899849380"/>
      </p:ext>
    </p:extLst>
  </p:cSld>
  <p:clrMapOvr>
    <a:masterClrMapping/>
  </p:clrMapOvr>
  <p:transition spd="slow" advTm="5875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D45A8-95B7-4215-BA6E-8561225A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Stará škola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46FB7EC-4647-4733-B47D-5703BE98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512" y="-19595"/>
            <a:ext cx="5296250" cy="687759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3D352A-635D-4837-8AC6-F367DAF1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7" y="2685400"/>
            <a:ext cx="5266944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8342"/>
      </p:ext>
    </p:extLst>
  </p:cSld>
  <p:clrMapOvr>
    <a:masterClrMapping/>
  </p:clrMapOvr>
  <p:transition spd="slow" advTm="619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95E19-C5F7-428E-9315-36E83CB5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Poválečné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5DF00C-90E7-4F28-8556-F0A099529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Ředitel: Vladimír Kašpar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51D7E9-C280-4D43-9812-C527B460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915" y="0"/>
            <a:ext cx="4623462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F50B9F-844E-4B2F-AA91-16E62309A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54" y="2936147"/>
            <a:ext cx="6192399" cy="39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9247"/>
      </p:ext>
    </p:extLst>
  </p:cSld>
  <p:clrMapOvr>
    <a:masterClrMapping/>
  </p:clrMapOvr>
  <p:transition spd="slow" advTm="4824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6619A-8C30-48CC-803C-83255A09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5D503E4-B519-41FF-BD08-EA673BDA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724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09A4920-CE08-4DD4-97F7-50A041B109DE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1984 – mateřská škola</a:t>
            </a:r>
          </a:p>
        </p:txBody>
      </p:sp>
    </p:spTree>
    <p:extLst>
      <p:ext uri="{BB962C8B-B14F-4D97-AF65-F5344CB8AC3E}">
        <p14:creationId xmlns:p14="http://schemas.microsoft.com/office/powerpoint/2010/main" val="383276884"/>
      </p:ext>
    </p:extLst>
  </p:cSld>
  <p:clrMapOvr>
    <a:masterClrMapping/>
  </p:clrMapOvr>
  <p:transition spd="slow" advTm="6110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FE114-AA66-4FF3-BAB1-B0590C2B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399B845-18DA-4DB8-80F0-B894A338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5339"/>
          <a:stretch/>
        </p:blipFill>
        <p:spPr>
          <a:xfrm>
            <a:off x="0" y="0"/>
            <a:ext cx="12192000" cy="692666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40DD89-C8A8-4132-AC42-0B951E19E297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1960 – výstavba nové školy</a:t>
            </a:r>
          </a:p>
        </p:txBody>
      </p:sp>
    </p:spTree>
    <p:extLst>
      <p:ext uri="{BB962C8B-B14F-4D97-AF65-F5344CB8AC3E}">
        <p14:creationId xmlns:p14="http://schemas.microsoft.com/office/powerpoint/2010/main" val="1560022985"/>
      </p:ext>
    </p:extLst>
  </p:cSld>
  <p:clrMapOvr>
    <a:masterClrMapping/>
  </p:clrMapOvr>
  <p:transition spd="slow" advTm="5855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6F334-9C7D-42C4-9666-9990D6C3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EB0CCC-5A41-4490-A3B9-B9C0FA90B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/>
          <a:stretch/>
        </p:blipFill>
        <p:spPr>
          <a:xfrm>
            <a:off x="20536" y="236989"/>
            <a:ext cx="12150928" cy="6384022"/>
          </a:xfrm>
        </p:spPr>
      </p:pic>
    </p:spTree>
    <p:extLst>
      <p:ext uri="{BB962C8B-B14F-4D97-AF65-F5344CB8AC3E}">
        <p14:creationId xmlns:p14="http://schemas.microsoft.com/office/powerpoint/2010/main" val="3625595652"/>
      </p:ext>
    </p:extLst>
  </p:cSld>
  <p:clrMapOvr>
    <a:masterClrMapping/>
  </p:clrMapOvr>
  <p:transition spd="slow" advTm="5960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E2918-E5DA-46BC-A49E-FDF69814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5D36471-4F4C-40A2-82B4-CA20BAF9B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 b="15747"/>
          <a:stretch/>
        </p:blipFill>
        <p:spPr>
          <a:xfrm>
            <a:off x="91452" y="0"/>
            <a:ext cx="12009096" cy="6858000"/>
          </a:xfrm>
        </p:spPr>
      </p:pic>
    </p:spTree>
    <p:extLst>
      <p:ext uri="{BB962C8B-B14F-4D97-AF65-F5344CB8AC3E}">
        <p14:creationId xmlns:p14="http://schemas.microsoft.com/office/powerpoint/2010/main" val="3855651864"/>
      </p:ext>
    </p:extLst>
  </p:cSld>
  <p:clrMapOvr>
    <a:masterClrMapping/>
  </p:clrMapOvr>
  <p:transition spd="slow" advTm="5656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05F9E-1877-4CC3-896E-895C4758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A72BEA5-F458-4832-A2AF-5CBC3C30E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28" y="17827"/>
            <a:ext cx="9949343" cy="6840173"/>
          </a:xfrm>
        </p:spPr>
      </p:pic>
    </p:spTree>
    <p:extLst>
      <p:ext uri="{BB962C8B-B14F-4D97-AF65-F5344CB8AC3E}">
        <p14:creationId xmlns:p14="http://schemas.microsoft.com/office/powerpoint/2010/main" val="1043842933"/>
      </p:ext>
    </p:extLst>
  </p:cSld>
  <p:clrMapOvr>
    <a:masterClrMapping/>
  </p:clrMapOvr>
  <p:transition spd="slow" advTm="5889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80A3C-8236-430C-9D18-6CA081DD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1F5C5A-4F33-400C-9391-E6A54D027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2" y="0"/>
            <a:ext cx="10133901" cy="683993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9ED2FD-83DB-4240-9602-14D32568B77B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1965 </a:t>
            </a:r>
          </a:p>
        </p:txBody>
      </p:sp>
    </p:spTree>
    <p:extLst>
      <p:ext uri="{BB962C8B-B14F-4D97-AF65-F5344CB8AC3E}">
        <p14:creationId xmlns:p14="http://schemas.microsoft.com/office/powerpoint/2010/main" val="3124888411"/>
      </p:ext>
    </p:extLst>
  </p:cSld>
  <p:clrMapOvr>
    <a:masterClrMapping/>
  </p:clrMapOvr>
  <p:transition spd="slow" advTm="6316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1AE5C-6BBB-459C-BC46-A50132C4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F4E0C6-A6A4-4B76-A187-9411A2C52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1" y="0"/>
            <a:ext cx="10257857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4300DE-0C00-49F9-B845-B55E6A528481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1975 – o 10 let později</a:t>
            </a:r>
          </a:p>
        </p:txBody>
      </p:sp>
    </p:spTree>
    <p:extLst>
      <p:ext uri="{BB962C8B-B14F-4D97-AF65-F5344CB8AC3E}">
        <p14:creationId xmlns:p14="http://schemas.microsoft.com/office/powerpoint/2010/main" val="2454788215"/>
      </p:ext>
    </p:extLst>
  </p:cSld>
  <p:clrMapOvr>
    <a:masterClrMapping/>
  </p:clrMapOvr>
  <p:transition spd="slow" advTm="6040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4B161-8C8B-4652-A585-16249DA9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D82467-A981-4AEF-B15A-A61DE8409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19722"/>
            <a:ext cx="10294182" cy="683827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A767B4-4B8F-45B9-A594-9F544EA7C7DB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1967 – učitelský sbor </a:t>
            </a:r>
          </a:p>
        </p:txBody>
      </p:sp>
    </p:spTree>
    <p:extLst>
      <p:ext uri="{BB962C8B-B14F-4D97-AF65-F5344CB8AC3E}">
        <p14:creationId xmlns:p14="http://schemas.microsoft.com/office/powerpoint/2010/main" val="974705450"/>
      </p:ext>
    </p:extLst>
  </p:cSld>
  <p:clrMapOvr>
    <a:masterClrMapping/>
  </p:clrMapOvr>
  <p:transition spd="slow" advTm="10369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501F5-3462-4E79-803C-783C8A24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10CD4D0-7800-4DA9-B327-40F0345B7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0"/>
            <a:ext cx="10712741" cy="685331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35AC74-D574-4325-9B53-7AD8030E1FDB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1970 – učitelský sbor </a:t>
            </a:r>
          </a:p>
        </p:txBody>
      </p:sp>
    </p:spTree>
    <p:extLst>
      <p:ext uri="{BB962C8B-B14F-4D97-AF65-F5344CB8AC3E}">
        <p14:creationId xmlns:p14="http://schemas.microsoft.com/office/powerpoint/2010/main" val="3230499042"/>
      </p:ext>
    </p:extLst>
  </p:cSld>
  <p:clrMapOvr>
    <a:masterClrMapping/>
  </p:clrMapOvr>
  <p:transition spd="slow" advTm="9333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9C337-3429-4512-BFA3-6127F556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CAA380-60A6-4242-BC84-9A734D104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50183"/>
            <a:ext cx="10695963" cy="680781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444CCA4-F7C4-43D1-B437-CDC4A159D9E4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1970 – experimentální třída</a:t>
            </a:r>
          </a:p>
        </p:txBody>
      </p:sp>
    </p:spTree>
    <p:extLst>
      <p:ext uri="{BB962C8B-B14F-4D97-AF65-F5344CB8AC3E}">
        <p14:creationId xmlns:p14="http://schemas.microsoft.com/office/powerpoint/2010/main" val="796847839"/>
      </p:ext>
    </p:extLst>
  </p:cSld>
  <p:clrMapOvr>
    <a:masterClrMapping/>
  </p:clrMapOvr>
  <p:transition spd="slow" advTm="9271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011E2-A6E2-43E2-AB16-80B25CE9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76366D-46E5-4588-BFC0-12D2391D1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F199C-B32D-4686-A6DD-3C297802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23" y="0"/>
            <a:ext cx="1040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339"/>
      </p:ext>
    </p:extLst>
  </p:cSld>
  <p:clrMapOvr>
    <a:masterClrMapping/>
  </p:clrMapOvr>
  <p:transition spd="slow" advTm="7995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0AF62-A472-40A9-9E62-236465E6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754FDA0-0453-4AE5-82E5-1D0E3B498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3" y="0"/>
            <a:ext cx="10774806" cy="6858000"/>
          </a:xfrm>
        </p:spPr>
      </p:pic>
    </p:spTree>
    <p:extLst>
      <p:ext uri="{BB962C8B-B14F-4D97-AF65-F5344CB8AC3E}">
        <p14:creationId xmlns:p14="http://schemas.microsoft.com/office/powerpoint/2010/main" val="1393545158"/>
      </p:ext>
    </p:extLst>
  </p:cSld>
  <p:clrMapOvr>
    <a:masterClrMapping/>
  </p:clrMapOvr>
  <p:transition spd="slow" advTm="10964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17647-01E9-4EBC-A309-E08FA8BA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Divotvorná učebna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BFBB3F-0FC2-468B-9E6A-3D88EE1D1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Vyznamenání ke dni učitelů</a:t>
            </a:r>
          </a:p>
          <a:p>
            <a:r>
              <a:rPr lang="cs-CZ" dirty="0"/>
              <a:t>Rudolf Pelnář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0FBD9D-222E-47E8-BCC9-FC8A87283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4" y="27700"/>
            <a:ext cx="4683853" cy="6830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4242A8-2538-4B7C-95C3-13276CE0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6371944" cy="3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91698"/>
      </p:ext>
    </p:extLst>
  </p:cSld>
  <p:clrMapOvr>
    <a:masterClrMapping/>
  </p:clrMapOvr>
  <p:transition spd="slow" advTm="6022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FCB5F-7E11-4D95-ACAA-78F157E8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9A6C9F3-2B84-4D4E-A0EE-6BB09FB3B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3" y="0"/>
            <a:ext cx="9538283" cy="6852215"/>
          </a:xfrm>
        </p:spPr>
      </p:pic>
    </p:spTree>
    <p:extLst>
      <p:ext uri="{BB962C8B-B14F-4D97-AF65-F5344CB8AC3E}">
        <p14:creationId xmlns:p14="http://schemas.microsoft.com/office/powerpoint/2010/main" val="3135645356"/>
      </p:ext>
    </p:extLst>
  </p:cSld>
  <p:clrMapOvr>
    <a:masterClrMapping/>
  </p:clrMapOvr>
  <p:transition spd="slow" advTm="4249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FB12C-7E06-40C8-B5D3-31205412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82ADA90-A8F9-4133-8906-F74B2D4CC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68" y="0"/>
            <a:ext cx="9617824" cy="6858000"/>
          </a:xfrm>
        </p:spPr>
      </p:pic>
    </p:spTree>
    <p:extLst>
      <p:ext uri="{BB962C8B-B14F-4D97-AF65-F5344CB8AC3E}">
        <p14:creationId xmlns:p14="http://schemas.microsoft.com/office/powerpoint/2010/main" val="3936827178"/>
      </p:ext>
    </p:extLst>
  </p:cSld>
  <p:clrMapOvr>
    <a:masterClrMapping/>
  </p:clrMapOvr>
  <p:transition spd="slow" advTm="3808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A7A26-70CC-4C07-A0FA-8AB26AC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045858F-0DB8-4344-BAEC-069005E24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64" y="0"/>
            <a:ext cx="9283071" cy="6858000"/>
          </a:xfrm>
        </p:spPr>
      </p:pic>
    </p:spTree>
    <p:extLst>
      <p:ext uri="{BB962C8B-B14F-4D97-AF65-F5344CB8AC3E}">
        <p14:creationId xmlns:p14="http://schemas.microsoft.com/office/powerpoint/2010/main" val="434475383"/>
      </p:ext>
    </p:extLst>
  </p:cSld>
  <p:clrMapOvr>
    <a:masterClrMapping/>
  </p:clrMapOvr>
  <p:transition spd="slow" advTm="4067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60195-21D8-468E-B71B-60C1E666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Zateplení školy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B68A8E5-5133-4117-877E-1AAD60066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95" y="943179"/>
            <a:ext cx="7997505" cy="5914822"/>
          </a:xfrm>
        </p:spPr>
      </p:pic>
    </p:spTree>
    <p:extLst>
      <p:ext uri="{BB962C8B-B14F-4D97-AF65-F5344CB8AC3E}">
        <p14:creationId xmlns:p14="http://schemas.microsoft.com/office/powerpoint/2010/main" val="3790361163"/>
      </p:ext>
    </p:extLst>
  </p:cSld>
  <p:clrMapOvr>
    <a:masterClrMapping/>
  </p:clrMapOvr>
  <p:transition spd="slow" advTm="5830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C10A5-7B9F-42E8-AD80-D201094D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B7F2B4F-5152-472C-B87F-9D35E4EBB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82" y="0"/>
            <a:ext cx="9269835" cy="6855816"/>
          </a:xfrm>
        </p:spPr>
      </p:pic>
    </p:spTree>
    <p:extLst>
      <p:ext uri="{BB962C8B-B14F-4D97-AF65-F5344CB8AC3E}">
        <p14:creationId xmlns:p14="http://schemas.microsoft.com/office/powerpoint/2010/main" val="3630096400"/>
      </p:ext>
    </p:extLst>
  </p:cSld>
  <p:clrMapOvr>
    <a:masterClrMapping/>
  </p:clrMapOvr>
  <p:transition spd="slow" advTm="6125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BB11B-56C6-4323-896E-DADEB05E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CED1374-92F9-427C-BBAA-3FBCE72B8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46" y="6094"/>
            <a:ext cx="9256307" cy="6845811"/>
          </a:xfrm>
        </p:spPr>
      </p:pic>
    </p:spTree>
    <p:extLst>
      <p:ext uri="{BB962C8B-B14F-4D97-AF65-F5344CB8AC3E}">
        <p14:creationId xmlns:p14="http://schemas.microsoft.com/office/powerpoint/2010/main" val="1535010275"/>
      </p:ext>
    </p:extLst>
  </p:cSld>
  <p:clrMapOvr>
    <a:masterClrMapping/>
  </p:clrMapOvr>
  <p:transition spd="slow" advTm="6156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7A9B7-A491-4852-858E-89C73FB3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58D3F8A9-3C20-4521-8D99-7DBD3A3CA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46" y="0"/>
            <a:ext cx="9272788" cy="6858000"/>
          </a:xfrm>
        </p:spPr>
      </p:pic>
    </p:spTree>
    <p:extLst>
      <p:ext uri="{BB962C8B-B14F-4D97-AF65-F5344CB8AC3E}">
        <p14:creationId xmlns:p14="http://schemas.microsoft.com/office/powerpoint/2010/main" val="1978065095"/>
      </p:ext>
    </p:extLst>
  </p:cSld>
  <p:clrMapOvr>
    <a:masterClrMapping/>
  </p:clrMapOvr>
  <p:transition spd="slow" advTm="5617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ACC11-898B-4EAB-ADB2-C60CCDBC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2EFD796-493A-46C0-93E4-696561CDA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7" y="0"/>
            <a:ext cx="9272788" cy="6858000"/>
          </a:xfrm>
        </p:spPr>
      </p:pic>
    </p:spTree>
    <p:extLst>
      <p:ext uri="{BB962C8B-B14F-4D97-AF65-F5344CB8AC3E}">
        <p14:creationId xmlns:p14="http://schemas.microsoft.com/office/powerpoint/2010/main" val="3352883659"/>
      </p:ext>
    </p:extLst>
  </p:cSld>
  <p:clrMapOvr>
    <a:masterClrMapping/>
  </p:clrMapOvr>
  <p:transition spd="slow" advTm="6472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500A6-BF49-4968-A3FC-EB88F27B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A2357A-ABA3-4A0A-B0D3-2561961BD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F343AB-E658-430F-BE77-CB07A6BF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6C664F-881A-4A44-B6DA-B955340EBB2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1945/1946 – školní mládež při ukončení školního roku</a:t>
            </a:r>
          </a:p>
        </p:txBody>
      </p:sp>
    </p:spTree>
    <p:extLst>
      <p:ext uri="{BB962C8B-B14F-4D97-AF65-F5344CB8AC3E}">
        <p14:creationId xmlns:p14="http://schemas.microsoft.com/office/powerpoint/2010/main" val="3329843889"/>
      </p:ext>
    </p:extLst>
  </p:cSld>
  <p:clrMapOvr>
    <a:masterClrMapping/>
  </p:clrMapOvr>
  <p:transition spd="slow" advTm="7383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D0ACF-4A66-456A-8A4A-E4562390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Škola po zateplení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C7C215D-0E5F-4758-86AD-E0BD9DBD1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47" y="1707626"/>
            <a:ext cx="6778305" cy="5083729"/>
          </a:xfrm>
        </p:spPr>
      </p:pic>
    </p:spTree>
    <p:extLst>
      <p:ext uri="{BB962C8B-B14F-4D97-AF65-F5344CB8AC3E}">
        <p14:creationId xmlns:p14="http://schemas.microsoft.com/office/powerpoint/2010/main" val="3233453345"/>
      </p:ext>
    </p:extLst>
  </p:cSld>
  <p:clrMapOvr>
    <a:masterClrMapping/>
  </p:clrMapOvr>
  <p:transition spd="slow" advTm="6283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0AC97-886A-4BFB-BAE1-C9315CF2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306A4A1-8154-49E3-BBE8-34841F01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8484" cy="35988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BE05A0-7B51-4F46-9F96-6A0E42D18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1" y="2957121"/>
            <a:ext cx="5547919" cy="41609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22BA23B-662E-4DAB-BA00-37661968B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2" y="0"/>
            <a:ext cx="5547919" cy="416093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E669C71-B598-4EA6-B8C8-25B2D641C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4" y="3598863"/>
            <a:ext cx="4345516" cy="32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3897"/>
      </p:ext>
    </p:extLst>
  </p:cSld>
  <p:clrMapOvr>
    <a:masterClrMapping/>
  </p:clrMapOvr>
  <p:transition spd="slow" advTm="5653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BBBF2-3F80-40E7-BB39-EB00F957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Rekonstrukce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15FF47D-0797-479D-AE09-DAD596134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7"/>
          <a:stretch/>
        </p:blipFill>
        <p:spPr>
          <a:xfrm>
            <a:off x="5360566" y="10680"/>
            <a:ext cx="6350930" cy="68473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142329-CA98-4814-97BB-BB3400E3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714"/>
            <a:ext cx="6697462" cy="37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2203"/>
      </p:ext>
    </p:extLst>
  </p:cSld>
  <p:clrMapOvr>
    <a:masterClrMapping/>
  </p:clrMapOvr>
  <p:transition spd="slow" advTm="5882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805A0-40E4-43DD-90EA-DA051C49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17B342-7736-40A4-9F1F-F48DF524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1455903991"/>
      </p:ext>
    </p:extLst>
  </p:cSld>
  <p:clrMapOvr>
    <a:masterClrMapping/>
  </p:clrMapOvr>
  <p:transition spd="slow" advTm="5907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CCC97-D937-4EE8-9577-3EEADF87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D9AA291-052F-4D6C-B9A6-CB43EAF45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302769122"/>
      </p:ext>
    </p:extLst>
  </p:cSld>
  <p:clrMapOvr>
    <a:masterClrMapping/>
  </p:clrMapOvr>
  <p:transition spd="slow" advTm="6876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1828E-D249-429B-B15B-5A0C0C07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C60224B-E0E4-42B5-B693-6B9B5BAA3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83" y="50350"/>
            <a:ext cx="9051721" cy="6807650"/>
          </a:xfrm>
        </p:spPr>
      </p:pic>
    </p:spTree>
    <p:extLst>
      <p:ext uri="{BB962C8B-B14F-4D97-AF65-F5344CB8AC3E}">
        <p14:creationId xmlns:p14="http://schemas.microsoft.com/office/powerpoint/2010/main" val="3973147252"/>
      </p:ext>
    </p:extLst>
  </p:cSld>
  <p:clrMapOvr>
    <a:masterClrMapping/>
  </p:clrMapOvr>
  <p:transition spd="slow" advTm="6032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F39A2-0DAC-4C42-BBDC-90117E41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89FA68-C69F-4C33-B05F-CFDB22C74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" y="0"/>
            <a:ext cx="12158226" cy="6858000"/>
          </a:xfrm>
        </p:spPr>
      </p:pic>
    </p:spTree>
    <p:extLst>
      <p:ext uri="{BB962C8B-B14F-4D97-AF65-F5344CB8AC3E}">
        <p14:creationId xmlns:p14="http://schemas.microsoft.com/office/powerpoint/2010/main" val="2126826009"/>
      </p:ext>
    </p:extLst>
  </p:cSld>
  <p:clrMapOvr>
    <a:masterClrMapping/>
  </p:clrMapOvr>
  <p:transition spd="slow" advTm="6037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4AD06-63D2-4E4F-9127-F5C9D427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937F792-F0AC-4956-8D7C-4D254C6AA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2783885020"/>
      </p:ext>
    </p:extLst>
  </p:cSld>
  <p:clrMapOvr>
    <a:masterClrMapping/>
  </p:clrMapOvr>
  <p:transition spd="slow" advTm="6304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249E7-4788-4EC2-9403-8E53F0ED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05FE2CD-414B-4215-938D-0D8E0CD7F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388690067"/>
      </p:ext>
    </p:extLst>
  </p:cSld>
  <p:clrMapOvr>
    <a:masterClrMapping/>
  </p:clrMapOvr>
  <p:transition spd="slow" advTm="5829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3A37E-0352-4528-A669-C8152F57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FBD0F3A-894E-401E-835E-20BACDC1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3698848764"/>
      </p:ext>
    </p:extLst>
  </p:cSld>
  <p:clrMapOvr>
    <a:masterClrMapping/>
  </p:clrMapOvr>
  <p:transition spd="slow" advTm="6127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E6D1C-3753-4F4C-AB18-3B00ACCB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19630F-A181-4A2A-8410-DBE414036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3936E8-569B-4636-97F4-EE7A29A6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517" y="1233182"/>
            <a:ext cx="5929483" cy="45845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AF0E2E-C3DE-46E6-AFE4-4337D07B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66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2507"/>
      </p:ext>
    </p:extLst>
  </p:cSld>
  <p:clrMapOvr>
    <a:masterClrMapping/>
  </p:clrMapOvr>
  <p:transition spd="slow" advTm="6377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32441-8C4E-494A-AEEE-AC9E522A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717FCC-7CC5-4B90-85DA-62DBE435C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1703017961"/>
      </p:ext>
    </p:extLst>
  </p:cSld>
  <p:clrMapOvr>
    <a:masterClrMapping/>
  </p:clrMapOvr>
  <p:transition spd="slow" advTm="6032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F3C58-9FB0-4C76-B28F-7883351A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9B9AB76-3F79-4F39-95A0-36029157A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1168172266"/>
      </p:ext>
    </p:extLst>
  </p:cSld>
  <p:clrMapOvr>
    <a:masterClrMapping/>
  </p:clrMapOvr>
  <p:transition spd="slow" advTm="6016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49048-2F8E-4DD6-8083-662FE8B8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D98672-9585-4E84-B412-E23D56F32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1392755351"/>
      </p:ext>
    </p:extLst>
  </p:cSld>
  <p:clrMapOvr>
    <a:masterClrMapping/>
  </p:clrMapOvr>
  <p:transition spd="slow" advTm="6098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E003F-A5A1-4ABD-B01C-699EB40C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904042B-92F8-4F58-A311-A693F039D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1440414110"/>
      </p:ext>
    </p:extLst>
  </p:cSld>
  <p:clrMapOvr>
    <a:masterClrMapping/>
  </p:clrMapOvr>
  <p:transition spd="slow" advTm="6427"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7C1D3-33E3-46D4-A085-FF605C8D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C54EF5A-F62C-4556-A0D6-B42EF4E2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3434068721"/>
      </p:ext>
    </p:extLst>
  </p:cSld>
  <p:clrMapOvr>
    <a:masterClrMapping/>
  </p:clrMapOvr>
  <p:transition spd="slow" advTm="6807"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75437-23DD-4780-BB6B-6F6A4CD4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034F57B-D4E7-41D2-9E72-D9A6508C0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2920190579"/>
      </p:ext>
    </p:extLst>
  </p:cSld>
  <p:clrMapOvr>
    <a:masterClrMapping/>
  </p:clrMapOvr>
  <p:transition spd="slow" advTm="6399"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F1F48-7256-4384-BDF4-4406ED84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424984-3228-4EAC-AFBB-3B044B5E2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3762649517"/>
      </p:ext>
    </p:extLst>
  </p:cSld>
  <p:clrMapOvr>
    <a:masterClrMapping/>
  </p:clrMapOvr>
  <p:transition spd="slow" advTm="6650"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21C68-89F4-4488-9442-2159A684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4B0E178-15BD-471E-A847-7AF257DFA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2102075669"/>
      </p:ext>
    </p:extLst>
  </p:cSld>
  <p:clrMapOvr>
    <a:masterClrMapping/>
  </p:clrMapOvr>
  <p:transition spd="slow" advTm="6431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CE77F-F149-40B4-A342-804DECE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7A42BBD-D786-4F75-A36B-96B4216CD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2669807202"/>
      </p:ext>
    </p:extLst>
  </p:cSld>
  <p:clrMapOvr>
    <a:masterClrMapping/>
  </p:clrMapOvr>
  <p:transition spd="slow" advTm="6461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D9BF6A-BA74-49E9-9409-BDE87C01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ACB0D04-79C6-48D6-BB5C-A19D40C6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1"/>
          </a:xfrm>
        </p:spPr>
      </p:pic>
    </p:spTree>
    <p:extLst>
      <p:ext uri="{BB962C8B-B14F-4D97-AF65-F5344CB8AC3E}">
        <p14:creationId xmlns:p14="http://schemas.microsoft.com/office/powerpoint/2010/main" val="4237288313"/>
      </p:ext>
    </p:extLst>
  </p:cSld>
  <p:clrMapOvr>
    <a:masterClrMapping/>
  </p:clrMapOvr>
  <p:transition spd="slow" advTm="5109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584C45-1DC5-45CB-B4C3-6FB63321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C5210C-6F86-4878-A11B-50E7FD21F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40EAF8-BA01-45C9-B809-880CEB3B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2735"/>
            <a:ext cx="12192000" cy="73999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08057A3-A4B1-4E75-BFBE-7B0BBB75D26E}"/>
              </a:ext>
            </a:extLst>
          </p:cNvPr>
          <p:cNvSpPr txBox="1"/>
          <p:nvPr/>
        </p:nvSpPr>
        <p:spPr>
          <a:xfrm>
            <a:off x="0" y="6438896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1948 – žáci před školou při konci školního roku</a:t>
            </a:r>
          </a:p>
        </p:txBody>
      </p:sp>
    </p:spTree>
    <p:extLst>
      <p:ext uri="{BB962C8B-B14F-4D97-AF65-F5344CB8AC3E}">
        <p14:creationId xmlns:p14="http://schemas.microsoft.com/office/powerpoint/2010/main" val="2847753510"/>
      </p:ext>
    </p:extLst>
  </p:cSld>
  <p:clrMapOvr>
    <a:masterClrMapping/>
  </p:clrMapOvr>
  <p:transition spd="slow" advTm="7082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7E038-43E3-4D2E-B968-7B2F3A21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560C9B-5B2C-43EF-94A7-2520CCC48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C:\Users\e.novakova\Downloads\IMG_20220502_083710.jpg">
            <a:extLst>
              <a:ext uri="{FF2B5EF4-FFF2-40B4-BE49-F238E27FC236}">
                <a16:creationId xmlns:a16="http://schemas.microsoft.com/office/drawing/2014/main" id="{35327112-0710-44AE-8CCE-10A1A155AB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" y="0"/>
            <a:ext cx="100248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6488E79-033D-4845-B89D-324DEAACA1D8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Jazyková učebna na druhém stupni</a:t>
            </a:r>
          </a:p>
        </p:txBody>
      </p:sp>
    </p:spTree>
    <p:extLst>
      <p:ext uri="{BB962C8B-B14F-4D97-AF65-F5344CB8AC3E}">
        <p14:creationId xmlns:p14="http://schemas.microsoft.com/office/powerpoint/2010/main" val="1537362704"/>
      </p:ext>
    </p:extLst>
  </p:cSld>
  <p:clrMapOvr>
    <a:masterClrMapping/>
  </p:clrMapOvr>
  <p:transition spd="slow" advTm="4562">
    <p:cove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BED4F-C595-4028-A706-D3E7D4AD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E4DB13-6912-4532-B35B-3D922FF02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42D8AD-E805-45B3-B015-9CFA85FC8C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0"/>
            <a:ext cx="116523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A2F316-7AEC-4FDB-8F64-9348F1C6D923}"/>
              </a:ext>
            </a:extLst>
          </p:cNvPr>
          <p:cNvSpPr txBox="1"/>
          <p:nvPr/>
        </p:nvSpPr>
        <p:spPr>
          <a:xfrm>
            <a:off x="0" y="6474293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ICT učebna na druhém stupni</a:t>
            </a:r>
          </a:p>
        </p:txBody>
      </p:sp>
    </p:spTree>
    <p:extLst>
      <p:ext uri="{BB962C8B-B14F-4D97-AF65-F5344CB8AC3E}">
        <p14:creationId xmlns:p14="http://schemas.microsoft.com/office/powerpoint/2010/main" val="1543400975"/>
      </p:ext>
    </p:extLst>
  </p:cSld>
  <p:clrMapOvr>
    <a:masterClrMapping/>
  </p:clrMapOvr>
  <p:transition spd="slow" advTm="4109">
    <p:cove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3E07A-B092-4F8E-8851-4D3CE491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3B5212-012F-427A-B67E-1FD004574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https://www.zsnovarole.cz/wp-content/uploads/2019/01/Praha-2-1024x698.jpg">
            <a:extLst>
              <a:ext uri="{FF2B5EF4-FFF2-40B4-BE49-F238E27FC236}">
                <a16:creationId xmlns:a16="http://schemas.microsoft.com/office/drawing/2014/main" id="{4573D5D1-3AE1-4491-870D-4282C2BDF7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" y="0"/>
            <a:ext cx="101087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A40E4E1-2C3B-4AAC-B614-FC73BF83D18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Pokusné ověřování Vzdělávací programy paměťových institucí – projekt, který umožňoval realizovat zážitkovou pedagogiku a navštívit různá zajímavá místa naší republiky</a:t>
            </a:r>
          </a:p>
        </p:txBody>
      </p:sp>
    </p:spTree>
    <p:extLst>
      <p:ext uri="{BB962C8B-B14F-4D97-AF65-F5344CB8AC3E}">
        <p14:creationId xmlns:p14="http://schemas.microsoft.com/office/powerpoint/2010/main" val="949127511"/>
      </p:ext>
    </p:extLst>
  </p:cSld>
  <p:clrMapOvr>
    <a:masterClrMapping/>
  </p:clrMapOvr>
  <p:transition spd="slow" advTm="5683"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63D77-EF33-413D-9538-6AE2F452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8F5FE7-78EA-496C-BBE9-2E4D8156C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75F5B2-0504-4556-871B-1C3F10C153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59" y="0"/>
            <a:ext cx="96138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1420601-D27B-4BBB-B340-ED4C6AE8702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Žáci 9. tříd  mohou účastnit kurzu technické angličtiny na Střední logistické škole v Dalovicích. Součástí projektu jsou i různé exkurze.</a:t>
            </a:r>
          </a:p>
        </p:txBody>
      </p:sp>
    </p:spTree>
    <p:extLst>
      <p:ext uri="{BB962C8B-B14F-4D97-AF65-F5344CB8AC3E}">
        <p14:creationId xmlns:p14="http://schemas.microsoft.com/office/powerpoint/2010/main" val="1199564298"/>
      </p:ext>
    </p:extLst>
  </p:cSld>
  <p:clrMapOvr>
    <a:masterClrMapping/>
  </p:clrMapOvr>
  <p:transition spd="slow" advTm="6174"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5B381-B474-4CFF-A506-87096110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5D6E42-E9A1-4FBE-8C4C-E6BBA796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AB91A1-A20E-421E-9EEB-71914E4B8E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35" y="0"/>
            <a:ext cx="9518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B6056-083D-4860-AE9F-E5709B8C21CE}"/>
              </a:ext>
            </a:extLst>
          </p:cNvPr>
          <p:cNvSpPr txBox="1"/>
          <p:nvPr/>
        </p:nvSpPr>
        <p:spPr>
          <a:xfrm>
            <a:off x="0" y="6555355"/>
            <a:ext cx="1219200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Projekt inženýr Junior umožňuje žákům 8. tříd vyzkoušet na SPŠ Ostrov různé technické workshopy.</a:t>
            </a:r>
          </a:p>
        </p:txBody>
      </p:sp>
    </p:spTree>
    <p:extLst>
      <p:ext uri="{BB962C8B-B14F-4D97-AF65-F5344CB8AC3E}">
        <p14:creationId xmlns:p14="http://schemas.microsoft.com/office/powerpoint/2010/main" val="551181600"/>
      </p:ext>
    </p:extLst>
  </p:cSld>
  <p:clrMapOvr>
    <a:masterClrMapping/>
  </p:clrMapOvr>
  <p:transition spd="slow" advTm="5743"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BE29B-D6A0-40C5-B7D8-EC37E4B5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53E49C-1727-4C45-9271-BA8C8302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https://www.zsnovarole.cz/wp-content/uploads/2019/05/IMG_20190508_143626-1024x768.jpg">
            <a:extLst>
              <a:ext uri="{FF2B5EF4-FFF2-40B4-BE49-F238E27FC236}">
                <a16:creationId xmlns:a16="http://schemas.microsoft.com/office/drawing/2014/main" id="{C5027BFB-5448-4F3C-81A8-AB916D982A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17" y="0"/>
            <a:ext cx="86574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044F25F-BBE4-41F2-AE80-92641E36890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Česko-německý projekt </a:t>
            </a:r>
            <a:r>
              <a:rPr lang="cs-CZ" dirty="0" err="1">
                <a:solidFill>
                  <a:schemeClr val="bg1"/>
                </a:solidFill>
              </a:rPr>
              <a:t>Dreierpack</a:t>
            </a:r>
            <a:r>
              <a:rPr lang="cs-CZ" dirty="0">
                <a:solidFill>
                  <a:schemeClr val="bg1"/>
                </a:solidFill>
              </a:rPr>
              <a:t>, do kterého je kromě naší školy zapojena ZŠ Toužim a základní škola z </a:t>
            </a:r>
            <a:r>
              <a:rPr lang="cs-CZ" dirty="0" err="1">
                <a:solidFill>
                  <a:schemeClr val="bg1"/>
                </a:solidFill>
              </a:rPr>
              <a:t>Breitenbrunnu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524997"/>
      </p:ext>
    </p:extLst>
  </p:cSld>
  <p:clrMapOvr>
    <a:masterClrMapping/>
  </p:clrMapOvr>
  <p:transition spd="slow" advTm="5154"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9C697-756E-421E-9B64-28ECE17E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6B2F82-96A0-4E65-AB95-D1536C61F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5BA587-916E-4B09-9FEE-31B148CA47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83" y="0"/>
            <a:ext cx="9068499" cy="6864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656929"/>
      </p:ext>
    </p:extLst>
  </p:cSld>
  <p:clrMapOvr>
    <a:masterClrMapping/>
  </p:clrMapOvr>
  <p:transition spd="slow" advTm="6096"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169B8-6F14-486B-8F03-9E53AEEE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C15A1B-D3E7-452E-AC2E-B0886157A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E1675D-3248-480C-930C-8FAB66554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11" y="0"/>
            <a:ext cx="78846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064788"/>
      </p:ext>
    </p:extLst>
  </p:cSld>
  <p:clrMapOvr>
    <a:masterClrMapping/>
  </p:clrMapOvr>
  <p:transition spd="slow" advTm="4089"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3755A-EAEF-48EF-AB6D-2C74452F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402CBE-04E3-466E-9148-258083861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17B8B0-88C8-4083-AEE2-5F0FB27617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53886" cy="371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4913CE-FF67-4FE3-AE67-DF0A6F6F23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96" y="2130805"/>
            <a:ext cx="7922003" cy="4727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617305"/>
      </p:ext>
    </p:extLst>
  </p:cSld>
  <p:clrMapOvr>
    <a:masterClrMapping/>
  </p:clrMapOvr>
  <p:transition spd="slow" advTm="4081"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0C995-A208-4CED-B344-0D6DAD57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F1C4BA-D4A1-4EC7-AF65-991044B9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1CDF38-1B6D-494D-A596-E87BE7C7EC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299"/>
            <a:ext cx="12192000" cy="5798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370099"/>
      </p:ext>
    </p:extLst>
  </p:cSld>
  <p:clrMapOvr>
    <a:masterClrMapping/>
  </p:clrMapOvr>
  <p:transition spd="slow" advTm="4135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82B42-D13A-41E7-BCD4-3DA675CA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3793F4-CB27-4F28-B069-2F0FA554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AF9ECF-84F2-42B1-A4DA-924067FD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0075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763B0C-AB4D-41DC-A587-22C1F282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288480"/>
            <a:ext cx="7781925" cy="24134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B3F648-04C6-4273-BFE2-0E91BB739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359" y="2701900"/>
            <a:ext cx="6439357" cy="41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7566"/>
      </p:ext>
    </p:extLst>
  </p:cSld>
  <p:clrMapOvr>
    <a:masterClrMapping/>
  </p:clrMapOvr>
  <p:transition spd="slow" advTm="7496"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E2B9C5-81F2-4F01-82C5-C1EFF1F2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FCBEAF-DF37-4DA3-A843-ECCDE5639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1DF39E-68FD-486E-BC72-563635B4CA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020"/>
            <a:ext cx="12192000" cy="5821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290821"/>
      </p:ext>
    </p:extLst>
  </p:cSld>
  <p:clrMapOvr>
    <a:masterClrMapping/>
  </p:clrMapOvr>
  <p:transition spd="slow" advTm="4045"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71F22-3613-463E-9FCA-342F5E5A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9DE03-394A-42C4-B6CD-568CE8A5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C:\Users\e.novakova\Downloads\IMG_9358.JPG">
            <a:extLst>
              <a:ext uri="{FF2B5EF4-FFF2-40B4-BE49-F238E27FC236}">
                <a16:creationId xmlns:a16="http://schemas.microsoft.com/office/drawing/2014/main" id="{77D4AE9A-FBB8-4A4B-A688-CC6B1A0A08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626"/>
            <a:ext cx="12192000" cy="6637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682338"/>
      </p:ext>
    </p:extLst>
  </p:cSld>
  <p:clrMapOvr>
    <a:masterClrMapping/>
  </p:clrMapOvr>
  <p:transition spd="slow" advTm="3836"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0DB0F-E668-42AF-83BF-6A51BDB3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08D373-4DB2-485A-93EA-B1156CB82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6DE9BE-4B6E-4774-9B98-0CE11EAC34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2" y="0"/>
            <a:ext cx="52844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03084"/>
      </p:ext>
    </p:extLst>
  </p:cSld>
  <p:clrMapOvr>
    <a:masterClrMapping/>
  </p:clrMapOvr>
  <p:transition spd="slow" advTm="4028"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3F307-EC41-42E5-9F1D-85F11CEF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7E62B3-96F8-4E02-9B44-ECCE43C56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G:\Můj disk\Škola\60. výročí školy\Akce\Akademie 2015.jpg">
            <a:extLst>
              <a:ext uri="{FF2B5EF4-FFF2-40B4-BE49-F238E27FC236}">
                <a16:creationId xmlns:a16="http://schemas.microsoft.com/office/drawing/2014/main" id="{A4461408-96C3-4CF2-96AF-8527DCE2C6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42" y="0"/>
            <a:ext cx="8808440" cy="6859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271755"/>
      </p:ext>
    </p:extLst>
  </p:cSld>
  <p:clrMapOvr>
    <a:masterClrMapping/>
  </p:clrMapOvr>
  <p:transition spd="slow" advTm="4171">
    <p:cover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3010D-A909-4AE3-B792-E1415AA6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D815B-B9E8-4104-BE02-81E69068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47C7ED-2F48-4555-B2A8-0ADA717FC0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4" y="0"/>
            <a:ext cx="468133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480260"/>
      </p:ext>
    </p:extLst>
  </p:cSld>
  <p:clrMapOvr>
    <a:masterClrMapping/>
  </p:clrMapOvr>
  <p:transition spd="slow" advTm="4598"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5E133-F44F-4CFB-9E8B-C54974E4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FFEBEC-E8D4-418D-A260-AB26AF99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7200" dirty="0"/>
              <a:t>Proměny v čase</a:t>
            </a:r>
          </a:p>
        </p:txBody>
      </p:sp>
    </p:spTree>
    <p:extLst>
      <p:ext uri="{BB962C8B-B14F-4D97-AF65-F5344CB8AC3E}">
        <p14:creationId xmlns:p14="http://schemas.microsoft.com/office/powerpoint/2010/main" val="3788295161"/>
      </p:ext>
    </p:extLst>
  </p:cSld>
  <p:clrMapOvr>
    <a:masterClrMapping/>
  </p:clrMapOvr>
  <p:transition spd="slow" advTm="3855"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255F0-4A27-49D7-85D0-B49DD83C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2BDB3C-C759-4F86-AA6A-96924AE0A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EE7EAF-77FC-4111-B390-17E9CE32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49" y="0"/>
            <a:ext cx="9295002" cy="68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6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28">
        <p:fade/>
      </p:transition>
    </mc:Choice>
    <mc:Fallback>
      <p:transition spd="med" advTm="3228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3BD31-EAAF-446E-9D4C-66476B42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436003E-B02D-435E-A3EF-F15C95EBD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1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457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19">
        <p:fade/>
      </p:transition>
    </mc:Choice>
    <mc:Fallback>
      <p:transition spd="med" advTm="2919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DBAC7-A12C-4338-97DC-1289619E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202D66-D3C6-4AA9-A9A0-67D778ECD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2BCF5D-B534-4E93-8EE2-A1A83708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34" y="0"/>
            <a:ext cx="9722840" cy="68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0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27">
        <p:fade/>
      </p:transition>
    </mc:Choice>
    <mc:Fallback>
      <p:transition spd="med" advTm="3127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E73FB-DE04-4ECF-A801-3DB58ADD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D03EE8-28AD-4C1E-A065-2F753420A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835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96">
        <p:fade/>
      </p:transition>
    </mc:Choice>
    <mc:Fallback>
      <p:transition spd="med" advTm="2696">
        <p:fade/>
      </p:transition>
    </mc:Fallback>
  </mc:AlternateContent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19443</TotalTime>
  <Words>363</Words>
  <Application>Microsoft Office PowerPoint</Application>
  <PresentationFormat>Širokoúhlá obrazovka</PresentationFormat>
  <Paragraphs>55</Paragraphs>
  <Slides>113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113</vt:i4>
      </vt:variant>
    </vt:vector>
  </HeadingPairs>
  <TitlesOfParts>
    <vt:vector size="116" baseType="lpstr">
      <vt:lpstr>Arial</vt:lpstr>
      <vt:lpstr>Trebuchet MS</vt:lpstr>
      <vt:lpstr>Berlín</vt:lpstr>
      <vt:lpstr>60. VÝROČÍ ŠKOLY</vt:lpstr>
      <vt:lpstr>PŘEDVÁLEČNÉ OBDOBÍ</vt:lpstr>
      <vt:lpstr>Prezentace aplikace PowerPoint</vt:lpstr>
      <vt:lpstr>Poválečné období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Pochody 1. Máje</vt:lpstr>
      <vt:lpstr>Prezentace aplikace PowerPoint</vt:lpstr>
      <vt:lpstr>Prezentace aplikace PowerPoint</vt:lpstr>
      <vt:lpstr>Prezentace aplikace PowerPoint</vt:lpstr>
      <vt:lpstr>Prezentace aplikace PowerPoint</vt:lpstr>
      <vt:lpstr>Stará škola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Divotvorná učebna</vt:lpstr>
      <vt:lpstr>Prezentace aplikace PowerPoint</vt:lpstr>
      <vt:lpstr>Prezentace aplikace PowerPoint</vt:lpstr>
      <vt:lpstr>Prezentace aplikace PowerPoint</vt:lpstr>
      <vt:lpstr>Zateplení školy</vt:lpstr>
      <vt:lpstr>Prezentace aplikace PowerPoint</vt:lpstr>
      <vt:lpstr>Prezentace aplikace PowerPoint</vt:lpstr>
      <vt:lpstr>Prezentace aplikace PowerPoint</vt:lpstr>
      <vt:lpstr>Prezentace aplikace PowerPoint</vt:lpstr>
      <vt:lpstr>Škola po zateplení</vt:lpstr>
      <vt:lpstr>Prezentace aplikace PowerPoint</vt:lpstr>
      <vt:lpstr>Rekonstrukce 2007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60. VÝROČÍ ŠKOLY</dc:title>
  <dc:creator>Arpád Kökeny</dc:creator>
  <cp:lastModifiedBy>Arpád Kökeny</cp:lastModifiedBy>
  <cp:revision>37</cp:revision>
  <dcterms:created xsi:type="dcterms:W3CDTF">2022-05-20T11:28:16Z</dcterms:created>
  <dcterms:modified xsi:type="dcterms:W3CDTF">2022-06-09T12:36:24Z</dcterms:modified>
</cp:coreProperties>
</file>